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3"/>
  </p:notesMasterIdLst>
  <p:sldIdLst>
    <p:sldId id="256" r:id="rId2"/>
    <p:sldId id="303" r:id="rId3"/>
    <p:sldId id="325" r:id="rId4"/>
    <p:sldId id="313" r:id="rId5"/>
    <p:sldId id="327" r:id="rId6"/>
    <p:sldId id="311" r:id="rId7"/>
    <p:sldId id="312" r:id="rId8"/>
    <p:sldId id="321" r:id="rId9"/>
    <p:sldId id="296" r:id="rId10"/>
    <p:sldId id="328" r:id="rId11"/>
    <p:sldId id="299" r:id="rId12"/>
    <p:sldId id="314" r:id="rId13"/>
    <p:sldId id="301" r:id="rId14"/>
    <p:sldId id="302" r:id="rId15"/>
    <p:sldId id="291" r:id="rId16"/>
    <p:sldId id="292" r:id="rId17"/>
    <p:sldId id="315" r:id="rId18"/>
    <p:sldId id="289" r:id="rId19"/>
    <p:sldId id="317" r:id="rId20"/>
    <p:sldId id="318" r:id="rId21"/>
    <p:sldId id="319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535" autoAdjust="0"/>
  </p:normalViewPr>
  <p:slideViewPr>
    <p:cSldViewPr snapToGrid="0">
      <p:cViewPr varScale="1">
        <p:scale>
          <a:sx n="103" d="100"/>
          <a:sy n="103" d="100"/>
        </p:scale>
        <p:origin x="85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92F83-637F-4DB2-A936-9E72E801C1E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B7761-8269-494E-8E47-BFEE70D72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4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8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8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4F78EF7-A195-47B3-BB78-906B24EF6D80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0258" y="1600199"/>
            <a:ext cx="10327341" cy="229944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30_2 .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мотры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19237" y="5220587"/>
            <a:ext cx="4051003" cy="1318436"/>
          </a:xfrm>
        </p:spPr>
        <p:txBody>
          <a:bodyPr>
            <a:no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– экономист ГБУ РО «МИАЦ»</a:t>
            </a:r>
          </a:p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Рубаева Людмила Юрьевна</a:t>
            </a:r>
          </a:p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8(863)306-50-73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40E742-2262-4E56-B30F-D6052EFBD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4" y="233082"/>
            <a:ext cx="11609295" cy="231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011" y="0"/>
            <a:ext cx="12458700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6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776" y="1622611"/>
            <a:ext cx="9780495" cy="415065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17930"/>
            <a:ext cx="12191999" cy="636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2513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7130" y="623046"/>
            <a:ext cx="2868706" cy="101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включаются только 1 раз в году по основному методу! По принципу прикрепления! (федеральные учреждения без прикрепленного населения не заполняют)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510118" y="1416424"/>
            <a:ext cx="0" cy="717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217459" y="4347882"/>
            <a:ext cx="4697506" cy="493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Туберкулиновые пробы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7459" y="4840940"/>
            <a:ext cx="4697506" cy="609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иаскинтест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4565" y="2662518"/>
            <a:ext cx="4114800" cy="51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строк 1.1+1.2+1.3 равна сумме строк 4+5+6, разницу- пояснить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3953" y="3216088"/>
            <a:ext cx="5342964" cy="291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флюорография + рентгенография!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6200000">
            <a:off x="2689412" y="1501320"/>
            <a:ext cx="17032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23765" y="636492"/>
            <a:ext cx="8068234" cy="1004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2513 -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согласовывается с Областным центром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фтизиопульмонологии</a:t>
            </a:r>
            <a:r>
              <a:rPr lang="ru-RU" sz="1400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первый день сдачи годового отчета (согласно графика), до защиты в ГБУ РО МИАЦ!!! Ответственный специалист ГБУ РО «ОКЦФП» - Глебова Ольга Александровна.</a:t>
            </a:r>
            <a:endParaRPr lang="ru-RU" sz="1400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07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60" y="152400"/>
            <a:ext cx="11761694" cy="626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73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1478638"/>
            <a:ext cx="10975340" cy="51141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19719" y="484094"/>
            <a:ext cx="517263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2514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248" y="2513770"/>
            <a:ext cx="4986019" cy="504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248" y="3018594"/>
            <a:ext cx="4986020" cy="13522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248" y="4370832"/>
            <a:ext cx="4986020" cy="8595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6248" y="5632704"/>
            <a:ext cx="4986020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44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283464"/>
            <a:ext cx="11384280" cy="647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1881187"/>
            <a:ext cx="10887075" cy="30956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0612" y="323429"/>
            <a:ext cx="11071412" cy="1406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2600: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«Диспансерное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ветеранами Великой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боевых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военной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и инвалидами Великой Отечественной войны, боевых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человек»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0842" y="5280212"/>
            <a:ext cx="2569369" cy="13447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добавлена новая строка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18493" y="5280212"/>
            <a:ext cx="2330823" cy="12640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добавлены новые графы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6" idx="0"/>
          </p:cNvCxnSpPr>
          <p:nvPr/>
        </p:nvCxnSpPr>
        <p:spPr>
          <a:xfrm flipH="1" flipV="1">
            <a:off x="3410091" y="4894730"/>
            <a:ext cx="585436" cy="3854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7853082" y="2796988"/>
            <a:ext cx="1308847" cy="24832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9211236" y="2707342"/>
            <a:ext cx="717174" cy="25728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9977718" y="2716306"/>
            <a:ext cx="340658" cy="25639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154706" y="4141694"/>
            <a:ext cx="2985247" cy="3854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значения в строке 10 меньше, чем в строке 6 дать пояснение!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07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743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559859" cy="4392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2610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85765" y="1004048"/>
            <a:ext cx="1272988" cy="1739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Автомати-ческий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данных ф.30_1 табл.1050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12192000" cy="41954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42979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2" y="0"/>
            <a:ext cx="11994776" cy="67341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487" y="111968"/>
            <a:ext cx="139958" cy="2705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49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3843"/>
            <a:ext cx="12191999" cy="26765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 rot="10800000" flipV="1">
            <a:off x="0" y="4740366"/>
            <a:ext cx="6284258" cy="605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Увязки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2850 «Результаты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медицинской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4258" y="4740367"/>
            <a:ext cx="5907742" cy="21176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строкам 2, 2.1, 2.2 и 2.2.1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графы 4,6 и 8 равны графам 3,5 и 7 (заложена формула).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924203"/>
            <a:ext cx="12191999" cy="11603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заполняет медицинская организация, которая НАПРАВЛЯЕТ пациента на реабилитацию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5570"/>
            <a:ext cx="6284258" cy="148742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76811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8" y="107577"/>
            <a:ext cx="11806518" cy="30914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88" y="3297610"/>
            <a:ext cx="11806518" cy="33810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55506" y="1990166"/>
            <a:ext cx="295835" cy="1523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2024" y="2196352"/>
            <a:ext cx="1183341" cy="161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6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14" y="600636"/>
            <a:ext cx="10159373" cy="55222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46438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71" y="179294"/>
            <a:ext cx="11778976" cy="64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18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729" y="215153"/>
            <a:ext cx="11618259" cy="630218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4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0" y="-66675"/>
            <a:ext cx="12192520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0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285750"/>
            <a:ext cx="12096750" cy="6286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7906" y="2214282"/>
            <a:ext cx="8086165" cy="3316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3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5" y="-109538"/>
            <a:ext cx="12477750" cy="707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06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81" y="1609344"/>
            <a:ext cx="11206510" cy="14658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9184" y="256032"/>
            <a:ext cx="11347704" cy="877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2511: «Профилактические осмотры детей в возрасте 15-17 лет с целью сохранения их репродуктивного здоровья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5144" y="3300984"/>
            <a:ext cx="2212848" cy="9960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Автоматический перенос данных ф.30_2 табл.2510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0800000">
            <a:off x="2914960" y="3056924"/>
            <a:ext cx="889822" cy="244059"/>
          </a:xfrm>
          <a:prstGeom prst="downArrow">
            <a:avLst>
              <a:gd name="adj1" fmla="val 50000"/>
              <a:gd name="adj2" fmla="val 4875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30568" y="4522822"/>
            <a:ext cx="2752344" cy="23351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годового отчета (30_2) к табл.2511, для контроля внесенных данных, добавлена таблица – обращать внимание  на % расхождения осмотренных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более 10%. Минусов быть не должно!)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5400000">
            <a:off x="6473952" y="5486400"/>
            <a:ext cx="484632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2821"/>
            <a:ext cx="6601968" cy="23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5" y="268941"/>
            <a:ext cx="11492753" cy="639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764" y="-285750"/>
            <a:ext cx="12963525" cy="7429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38964" y="591671"/>
            <a:ext cx="1138797" cy="188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7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65" y="165004"/>
            <a:ext cx="11555506" cy="65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38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1925</TotalTime>
  <Words>271</Words>
  <Application>Microsoft Office PowerPoint</Application>
  <PresentationFormat>Широкоэкранный</PresentationFormat>
  <Paragraphs>33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Candara</vt:lpstr>
      <vt:lpstr>Symbol</vt:lpstr>
      <vt:lpstr>Times New Roman</vt:lpstr>
      <vt:lpstr>Волна</vt:lpstr>
      <vt:lpstr>Форма 30_2 .Профоcмотры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Рубаева Людмила Юрьевна</dc:creator>
  <cp:lastModifiedBy>Рубаева Людмила Юрьевна</cp:lastModifiedBy>
  <cp:revision>205</cp:revision>
  <cp:lastPrinted>2021-06-03T12:14:18Z</cp:lastPrinted>
  <dcterms:created xsi:type="dcterms:W3CDTF">2020-09-25T11:16:01Z</dcterms:created>
  <dcterms:modified xsi:type="dcterms:W3CDTF">2023-12-21T07:19:47Z</dcterms:modified>
</cp:coreProperties>
</file>